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3" Type="http://schemas.microsoft.com/office/2007/relationships/media" Target="../media/media2.mkv"/><Relationship Id="rId7" Type="http://schemas.openxmlformats.org/officeDocument/2006/relationships/image" Target="../media/image18.png"/><Relationship Id="rId12" Type="http://schemas.openxmlformats.org/officeDocument/2006/relationships/image" Target="../media/image42.png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11" Type="http://schemas.openxmlformats.org/officeDocument/2006/relationships/image" Target="../media/image41.png"/><Relationship Id="rId5" Type="http://schemas.openxmlformats.org/officeDocument/2006/relationships/image" Target="../media/image6.png"/><Relationship Id="rId10" Type="http://schemas.openxmlformats.org/officeDocument/2006/relationships/image" Target="../media/image2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1.png"/><Relationship Id="rId1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17.png"/><Relationship Id="rId21" Type="http://schemas.openxmlformats.org/officeDocument/2006/relationships/image" Target="../media/image63.png"/><Relationship Id="rId7" Type="http://schemas.openxmlformats.org/officeDocument/2006/relationships/image" Target="../media/image22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6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8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5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66.png"/><Relationship Id="rId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65.png"/><Relationship Id="rId1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3.png"/><Relationship Id="rId18" Type="http://schemas.openxmlformats.org/officeDocument/2006/relationships/image" Target="../media/image75.png"/><Relationship Id="rId26" Type="http://schemas.openxmlformats.org/officeDocument/2006/relationships/image" Target="../media/image82.png"/><Relationship Id="rId3" Type="http://schemas.openxmlformats.org/officeDocument/2006/relationships/image" Target="../media/image17.png"/><Relationship Id="rId21" Type="http://schemas.openxmlformats.org/officeDocument/2006/relationships/image" Target="../media/image77.png"/><Relationship Id="rId7" Type="http://schemas.openxmlformats.org/officeDocument/2006/relationships/image" Target="../media/image22.png"/><Relationship Id="rId12" Type="http://schemas.openxmlformats.org/officeDocument/2006/relationships/image" Target="../media/image72.png"/><Relationship Id="rId17" Type="http://schemas.openxmlformats.org/officeDocument/2006/relationships/image" Target="../media/image59.png"/><Relationship Id="rId25" Type="http://schemas.openxmlformats.org/officeDocument/2006/relationships/image" Target="../media/image81.png"/><Relationship Id="rId2" Type="http://schemas.openxmlformats.org/officeDocument/2006/relationships/image" Target="../media/image6.png"/><Relationship Id="rId16" Type="http://schemas.openxmlformats.org/officeDocument/2006/relationships/image" Target="../media/image54.png"/><Relationship Id="rId20" Type="http://schemas.openxmlformats.org/officeDocument/2006/relationships/image" Target="../media/image76.pn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71.png"/><Relationship Id="rId24" Type="http://schemas.openxmlformats.org/officeDocument/2006/relationships/image" Target="../media/image80.png"/><Relationship Id="rId5" Type="http://schemas.openxmlformats.org/officeDocument/2006/relationships/image" Target="../media/image68.png"/><Relationship Id="rId15" Type="http://schemas.openxmlformats.org/officeDocument/2006/relationships/image" Target="../media/image74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10" Type="http://schemas.openxmlformats.org/officeDocument/2006/relationships/image" Target="../media/image70.png"/><Relationship Id="rId19" Type="http://schemas.openxmlformats.org/officeDocument/2006/relationships/image" Target="../media/image55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Relationship Id="rId14" Type="http://schemas.openxmlformats.org/officeDocument/2006/relationships/image" Target="../media/image52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4.png"/><Relationship Id="rId18" Type="http://schemas.openxmlformats.org/officeDocument/2006/relationships/image" Target="../media/image87.png"/><Relationship Id="rId26" Type="http://schemas.openxmlformats.org/officeDocument/2006/relationships/image" Target="../media/image80.png"/><Relationship Id="rId3" Type="http://schemas.openxmlformats.org/officeDocument/2006/relationships/image" Target="../media/image17.png"/><Relationship Id="rId21" Type="http://schemas.openxmlformats.org/officeDocument/2006/relationships/image" Target="../media/image90.png"/><Relationship Id="rId7" Type="http://schemas.openxmlformats.org/officeDocument/2006/relationships/image" Target="../media/image22.png"/><Relationship Id="rId12" Type="http://schemas.openxmlformats.org/officeDocument/2006/relationships/image" Target="../media/image85.png"/><Relationship Id="rId17" Type="http://schemas.openxmlformats.org/officeDocument/2006/relationships/image" Target="../media/image86.png"/><Relationship Id="rId25" Type="http://schemas.openxmlformats.org/officeDocument/2006/relationships/image" Target="../media/image77.png"/><Relationship Id="rId2" Type="http://schemas.openxmlformats.org/officeDocument/2006/relationships/image" Target="../media/image6.png"/><Relationship Id="rId16" Type="http://schemas.openxmlformats.org/officeDocument/2006/relationships/image" Target="../media/image79.png"/><Relationship Id="rId20" Type="http://schemas.openxmlformats.org/officeDocument/2006/relationships/image" Target="../media/image89.png"/><Relationship Id="rId29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2.png"/><Relationship Id="rId24" Type="http://schemas.openxmlformats.org/officeDocument/2006/relationships/image" Target="../media/image76.png"/><Relationship Id="rId32" Type="http://schemas.openxmlformats.org/officeDocument/2006/relationships/image" Target="../media/image95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23" Type="http://schemas.openxmlformats.org/officeDocument/2006/relationships/image" Target="../media/image75.png"/><Relationship Id="rId28" Type="http://schemas.openxmlformats.org/officeDocument/2006/relationships/image" Target="../media/image92.png"/><Relationship Id="rId10" Type="http://schemas.openxmlformats.org/officeDocument/2006/relationships/image" Target="../media/image70.png"/><Relationship Id="rId19" Type="http://schemas.openxmlformats.org/officeDocument/2006/relationships/image" Target="../media/image88.png"/><Relationship Id="rId31" Type="http://schemas.openxmlformats.org/officeDocument/2006/relationships/image" Target="../media/image58.png"/><Relationship Id="rId4" Type="http://schemas.openxmlformats.org/officeDocument/2006/relationships/image" Target="../media/image48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Relationship Id="rId22" Type="http://schemas.openxmlformats.org/officeDocument/2006/relationships/image" Target="../media/image59.png"/><Relationship Id="rId27" Type="http://schemas.openxmlformats.org/officeDocument/2006/relationships/image" Target="../media/image91.png"/><Relationship Id="rId30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image" Target="../media/image105.png"/><Relationship Id="rId26" Type="http://schemas.openxmlformats.org/officeDocument/2006/relationships/image" Target="../media/image78.png"/><Relationship Id="rId3" Type="http://schemas.openxmlformats.org/officeDocument/2006/relationships/image" Target="../media/image17.png"/><Relationship Id="rId21" Type="http://schemas.openxmlformats.org/officeDocument/2006/relationships/image" Target="../media/image108.png"/><Relationship Id="rId7" Type="http://schemas.openxmlformats.org/officeDocument/2006/relationships/image" Target="../media/image22.png"/><Relationship Id="rId12" Type="http://schemas.openxmlformats.org/officeDocument/2006/relationships/image" Target="../media/image99.png"/><Relationship Id="rId17" Type="http://schemas.openxmlformats.org/officeDocument/2006/relationships/image" Target="../media/image104.png"/><Relationship Id="rId25" Type="http://schemas.openxmlformats.org/officeDocument/2006/relationships/image" Target="../media/image55.png"/><Relationship Id="rId33" Type="http://schemas.openxmlformats.org/officeDocument/2006/relationships/image" Target="../media/image115.png"/><Relationship Id="rId2" Type="http://schemas.openxmlformats.org/officeDocument/2006/relationships/image" Target="../media/image6.png"/><Relationship Id="rId16" Type="http://schemas.openxmlformats.org/officeDocument/2006/relationships/image" Target="../media/image103.png"/><Relationship Id="rId20" Type="http://schemas.openxmlformats.org/officeDocument/2006/relationships/image" Target="../media/image107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98.png"/><Relationship Id="rId24" Type="http://schemas.openxmlformats.org/officeDocument/2006/relationships/image" Target="../media/image54.png"/><Relationship Id="rId32" Type="http://schemas.openxmlformats.org/officeDocument/2006/relationships/image" Target="../media/image114.png"/><Relationship Id="rId5" Type="http://schemas.openxmlformats.org/officeDocument/2006/relationships/image" Target="../media/image68.png"/><Relationship Id="rId15" Type="http://schemas.openxmlformats.org/officeDocument/2006/relationships/image" Target="../media/image102.png"/><Relationship Id="rId23" Type="http://schemas.openxmlformats.org/officeDocument/2006/relationships/image" Target="../media/image109.png"/><Relationship Id="rId28" Type="http://schemas.openxmlformats.org/officeDocument/2006/relationships/image" Target="../media/image111.png"/><Relationship Id="rId10" Type="http://schemas.openxmlformats.org/officeDocument/2006/relationships/image" Target="../media/image97.png"/><Relationship Id="rId19" Type="http://schemas.openxmlformats.org/officeDocument/2006/relationships/image" Target="../media/image106.png"/><Relationship Id="rId31" Type="http://schemas.openxmlformats.org/officeDocument/2006/relationships/image" Target="../media/image113.png"/><Relationship Id="rId4" Type="http://schemas.openxmlformats.org/officeDocument/2006/relationships/image" Target="../media/image48.png"/><Relationship Id="rId9" Type="http://schemas.openxmlformats.org/officeDocument/2006/relationships/image" Target="../media/image96.png"/><Relationship Id="rId14" Type="http://schemas.openxmlformats.org/officeDocument/2006/relationships/image" Target="../media/image101.png"/><Relationship Id="rId22" Type="http://schemas.openxmlformats.org/officeDocument/2006/relationships/image" Target="../media/image52.png"/><Relationship Id="rId27" Type="http://schemas.openxmlformats.org/officeDocument/2006/relationships/image" Target="../media/image110.png"/><Relationship Id="rId30" Type="http://schemas.openxmlformats.org/officeDocument/2006/relationships/image" Target="../media/image79.png"/><Relationship Id="rId8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png"/><Relationship Id="rId18" Type="http://schemas.openxmlformats.org/officeDocument/2006/relationships/image" Target="../media/image121.png"/><Relationship Id="rId26" Type="http://schemas.openxmlformats.org/officeDocument/2006/relationships/image" Target="../media/image128.png"/><Relationship Id="rId3" Type="http://schemas.openxmlformats.org/officeDocument/2006/relationships/image" Target="../media/image17.png"/><Relationship Id="rId21" Type="http://schemas.openxmlformats.org/officeDocument/2006/relationships/image" Target="../media/image58.png"/><Relationship Id="rId7" Type="http://schemas.openxmlformats.org/officeDocument/2006/relationships/image" Target="../media/image22.png"/><Relationship Id="rId12" Type="http://schemas.openxmlformats.org/officeDocument/2006/relationships/image" Target="../media/image119.png"/><Relationship Id="rId17" Type="http://schemas.openxmlformats.org/officeDocument/2006/relationships/image" Target="../media/image78.png"/><Relationship Id="rId25" Type="http://schemas.openxmlformats.org/officeDocument/2006/relationships/image" Target="../media/image127.png"/><Relationship Id="rId2" Type="http://schemas.openxmlformats.org/officeDocument/2006/relationships/image" Target="../media/image6.png"/><Relationship Id="rId16" Type="http://schemas.openxmlformats.org/officeDocument/2006/relationships/image" Target="../media/image55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18.png"/><Relationship Id="rId24" Type="http://schemas.openxmlformats.org/officeDocument/2006/relationships/image" Target="../media/image126.png"/><Relationship Id="rId5" Type="http://schemas.openxmlformats.org/officeDocument/2006/relationships/image" Target="../media/image68.png"/><Relationship Id="rId15" Type="http://schemas.openxmlformats.org/officeDocument/2006/relationships/image" Target="../media/image54.png"/><Relationship Id="rId23" Type="http://schemas.openxmlformats.org/officeDocument/2006/relationships/image" Target="../media/image125.png"/><Relationship Id="rId10" Type="http://schemas.openxmlformats.org/officeDocument/2006/relationships/image" Target="../media/image117.png"/><Relationship Id="rId19" Type="http://schemas.openxmlformats.org/officeDocument/2006/relationships/image" Target="../media/image122.png"/><Relationship Id="rId4" Type="http://schemas.openxmlformats.org/officeDocument/2006/relationships/image" Target="../media/image48.png"/><Relationship Id="rId9" Type="http://schemas.openxmlformats.org/officeDocument/2006/relationships/image" Target="../media/image116.png"/><Relationship Id="rId14" Type="http://schemas.openxmlformats.org/officeDocument/2006/relationships/image" Target="../media/image120.png"/><Relationship Id="rId22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31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12" Type="http://schemas.openxmlformats.org/officeDocument/2006/relationships/image" Target="../media/image5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54.png"/><Relationship Id="rId5" Type="http://schemas.openxmlformats.org/officeDocument/2006/relationships/image" Target="../media/image68.png"/><Relationship Id="rId10" Type="http://schemas.openxmlformats.org/officeDocument/2006/relationships/image" Target="../media/image130.png"/><Relationship Id="rId4" Type="http://schemas.openxmlformats.org/officeDocument/2006/relationships/image" Target="../media/image48.png"/><Relationship Id="rId9" Type="http://schemas.openxmlformats.org/officeDocument/2006/relationships/image" Target="../media/image129.png"/><Relationship Id="rId14" Type="http://schemas.openxmlformats.org/officeDocument/2006/relationships/image" Target="../media/image1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37.png"/><Relationship Id="rId18" Type="http://schemas.openxmlformats.org/officeDocument/2006/relationships/image" Target="../media/image139.png"/><Relationship Id="rId26" Type="http://schemas.openxmlformats.org/officeDocument/2006/relationships/image" Target="../media/image145.png"/><Relationship Id="rId3" Type="http://schemas.openxmlformats.org/officeDocument/2006/relationships/image" Target="../media/image17.png"/><Relationship Id="rId21" Type="http://schemas.openxmlformats.org/officeDocument/2006/relationships/image" Target="../media/image141.png"/><Relationship Id="rId7" Type="http://schemas.openxmlformats.org/officeDocument/2006/relationships/image" Target="../media/image22.png"/><Relationship Id="rId12" Type="http://schemas.openxmlformats.org/officeDocument/2006/relationships/image" Target="../media/image136.png"/><Relationship Id="rId17" Type="http://schemas.openxmlformats.org/officeDocument/2006/relationships/image" Target="../media/image55.png"/><Relationship Id="rId25" Type="http://schemas.openxmlformats.org/officeDocument/2006/relationships/image" Target="../media/image144.png"/><Relationship Id="rId2" Type="http://schemas.openxmlformats.org/officeDocument/2006/relationships/image" Target="../media/image6.png"/><Relationship Id="rId16" Type="http://schemas.openxmlformats.org/officeDocument/2006/relationships/image" Target="../media/image5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35.png"/><Relationship Id="rId24" Type="http://schemas.openxmlformats.org/officeDocument/2006/relationships/image" Target="../media/image143.png"/><Relationship Id="rId5" Type="http://schemas.openxmlformats.org/officeDocument/2006/relationships/image" Target="../media/image68.png"/><Relationship Id="rId15" Type="http://schemas.openxmlformats.org/officeDocument/2006/relationships/image" Target="../media/image138.png"/><Relationship Id="rId23" Type="http://schemas.openxmlformats.org/officeDocument/2006/relationships/image" Target="../media/image142.png"/><Relationship Id="rId10" Type="http://schemas.openxmlformats.org/officeDocument/2006/relationships/image" Target="../media/image134.png"/><Relationship Id="rId19" Type="http://schemas.openxmlformats.org/officeDocument/2006/relationships/image" Target="../media/image140.png"/><Relationship Id="rId4" Type="http://schemas.openxmlformats.org/officeDocument/2006/relationships/image" Target="../media/image48.png"/><Relationship Id="rId9" Type="http://schemas.openxmlformats.org/officeDocument/2006/relationships/image" Target="../media/image133.png"/><Relationship Id="rId14" Type="http://schemas.openxmlformats.org/officeDocument/2006/relationships/image" Target="../media/image52.png"/><Relationship Id="rId22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68.png"/><Relationship Id="rId10" Type="http://schemas.openxmlformats.org/officeDocument/2006/relationships/image" Target="../media/image147.png"/><Relationship Id="rId4" Type="http://schemas.openxmlformats.org/officeDocument/2006/relationships/image" Target="../media/image48.pn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48.png"/><Relationship Id="rId10" Type="http://schemas.openxmlformats.org/officeDocument/2006/relationships/image" Target="../media/image151.png"/><Relationship Id="rId4" Type="http://schemas.openxmlformats.org/officeDocument/2006/relationships/image" Target="../media/image48.png"/><Relationship Id="rId9" Type="http://schemas.openxmlformats.org/officeDocument/2006/relationships/image" Target="../media/image1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5.png"/><Relationship Id="rId4" Type="http://schemas.openxmlformats.org/officeDocument/2006/relationships/image" Target="../media/image15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6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9.png"/><Relationship Id="rId5" Type="http://schemas.openxmlformats.org/officeDocument/2006/relationships/image" Target="../media/image157.png"/><Relationship Id="rId10" Type="http://schemas.openxmlformats.org/officeDocument/2006/relationships/image" Target="../media/image168.png"/><Relationship Id="rId4" Type="http://schemas.openxmlformats.org/officeDocument/2006/relationships/image" Target="../media/image152.png"/><Relationship Id="rId9" Type="http://schemas.openxmlformats.org/officeDocument/2006/relationships/image" Target="../media/image16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7.png"/><Relationship Id="rId4" Type="http://schemas.openxmlformats.org/officeDocument/2006/relationships/image" Target="../media/image152.png"/><Relationship Id="rId9" Type="http://schemas.openxmlformats.org/officeDocument/2006/relationships/image" Target="../media/image1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png"/><Relationship Id="rId9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8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7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39.png"/><Relationship Id="rId4" Type="http://schemas.openxmlformats.org/officeDocument/2006/relationships/image" Target="../media/image18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349398"/>
            <a:ext cx="18427118" cy="936317"/>
            <a:chOff x="0" y="9349398"/>
            <a:chExt cx="18427118" cy="9363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349398"/>
              <a:ext cx="18427118" cy="93631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2203" y="5542550"/>
            <a:ext cx="13961905" cy="4457143"/>
            <a:chOff x="562203" y="5542550"/>
            <a:chExt cx="13961905" cy="445714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62203" y="5542550"/>
              <a:ext cx="13953758" cy="4454007"/>
              <a:chOff x="562203" y="5542550"/>
              <a:chExt cx="13953758" cy="4454007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2203" y="5542550"/>
                <a:ext cx="13953758" cy="445400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553597" y="6814535"/>
              <a:ext cx="1180665" cy="1189099"/>
              <a:chOff x="9553597" y="6814535"/>
              <a:chExt cx="1180665" cy="118909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53597" y="6814535"/>
                <a:ext cx="1180665" cy="1189099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414307" y="7919906"/>
            <a:ext cx="2926052" cy="150820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1397" y="1129528"/>
            <a:ext cx="12778216" cy="23371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66073"/>
            <a:ext cx="17144494" cy="8553569"/>
            <a:chOff x="521786" y="866073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1786" y="866073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276" y="1447441"/>
            <a:ext cx="7592644" cy="913433"/>
            <a:chOff x="1242276" y="1447441"/>
            <a:chExt cx="7592644" cy="9134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7678" y="1378239"/>
              <a:ext cx="4471938" cy="103884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991126" y="1447441"/>
              <a:ext cx="843794" cy="758460"/>
              <a:chOff x="7991126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991126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42276" y="2260370"/>
              <a:ext cx="7592644" cy="68376"/>
              <a:chOff x="1242276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2276" y="2260370"/>
                <a:ext cx="7592644" cy="68376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82826" y="7514935"/>
            <a:ext cx="4563310" cy="1495529"/>
          </a:xfrm>
          <a:prstGeom prst="rect">
            <a:avLst/>
          </a:prstGeom>
        </p:spPr>
      </p:pic>
      <p:pic>
        <p:nvPicPr>
          <p:cNvPr id="2" name="2022-09-26 10-53-27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59" end="4521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228420" y="2740016"/>
            <a:ext cx="8065925" cy="4537083"/>
          </a:xfrm>
          <a:prstGeom prst="rect">
            <a:avLst/>
          </a:prstGeom>
        </p:spPr>
      </p:pic>
      <p:pic>
        <p:nvPicPr>
          <p:cNvPr id="4" name="2022-09-26 11-16-01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256" end="3001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10891" y="2765866"/>
            <a:ext cx="7405509" cy="448538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668000" y="7481826"/>
            <a:ext cx="4665759" cy="12072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51800" y="1447441"/>
            <a:ext cx="7592644" cy="913433"/>
            <a:chOff x="1251800" y="1447441"/>
            <a:chExt cx="7592644" cy="9134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7201" y="1378239"/>
              <a:ext cx="4560804" cy="1038842"/>
            </a:xfrm>
            <a:prstGeom prst="rect">
              <a:avLst/>
            </a:prstGeom>
          </p:spPr>
        </p:pic>
        <p:grpSp>
          <p:nvGrpSpPr>
            <p:cNvPr id="1004" name="그룹 1004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2036221" y="2313080"/>
            <a:ext cx="14146369" cy="6570212"/>
            <a:chOff x="2036221" y="2313080"/>
            <a:chExt cx="14146369" cy="65702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6221" y="2313080"/>
              <a:ext cx="14146369" cy="65702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72198" y="1060761"/>
            <a:ext cx="17144494" cy="8553569"/>
            <a:chOff x="272198" y="1060761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2198" y="1060761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1023199"/>
            <a:chOff x="1251800" y="1447441"/>
            <a:chExt cx="7592644" cy="10231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4878671" cy="103884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93689" y="2535288"/>
            <a:ext cx="10580026" cy="6271819"/>
            <a:chOff x="1193689" y="2535288"/>
            <a:chExt cx="10580026" cy="62718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689" y="2535288"/>
              <a:ext cx="10580026" cy="62718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6217" y="2782440"/>
            <a:ext cx="10062354" cy="5851084"/>
            <a:chOff x="1486217" y="2782440"/>
            <a:chExt cx="10062354" cy="585108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6217" y="2782440"/>
              <a:ext cx="10062354" cy="5851084"/>
            </a:xfrm>
            <a:prstGeom prst="rect">
              <a:avLst/>
            </a:prstGeom>
          </p:spPr>
        </p:pic>
      </p:grpSp>
      <p:grpSp>
        <p:nvGrpSpPr>
          <p:cNvPr id="7" name="그룹 6"/>
          <p:cNvGrpSpPr/>
          <p:nvPr/>
        </p:nvGrpSpPr>
        <p:grpSpPr>
          <a:xfrm>
            <a:off x="12107584" y="2635202"/>
            <a:ext cx="4625171" cy="4018952"/>
            <a:chOff x="12107584" y="2635202"/>
            <a:chExt cx="4625171" cy="4018952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22382" y="3625944"/>
              <a:ext cx="798285" cy="782158"/>
              <a:chOff x="12122382" y="3625944"/>
              <a:chExt cx="798285" cy="78215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22382" y="3625944"/>
                <a:ext cx="798285" cy="782158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349717" y="2635202"/>
              <a:ext cx="2237457" cy="962457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107584" y="2720910"/>
              <a:ext cx="834566" cy="834566"/>
              <a:chOff x="12107584" y="2720910"/>
              <a:chExt cx="834566" cy="83456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2107584" y="2720910"/>
                <a:ext cx="834566" cy="8345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141753" y="4511896"/>
              <a:ext cx="809136" cy="825649"/>
              <a:chOff x="12141753" y="4511896"/>
              <a:chExt cx="809136" cy="82564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41753" y="4511896"/>
                <a:ext cx="809136" cy="82564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49717" y="3560488"/>
              <a:ext cx="3383038" cy="1135095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49717" y="4496774"/>
              <a:ext cx="2866695" cy="962457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043410" y="5663125"/>
              <a:ext cx="1959962" cy="991029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4648200" y="5232967"/>
            <a:ext cx="4104338" cy="3817216"/>
            <a:chOff x="6715745" y="2205901"/>
            <a:chExt cx="4104338" cy="3817216"/>
          </a:xfrm>
        </p:grpSpPr>
        <p:grpSp>
          <p:nvGrpSpPr>
            <p:cNvPr id="4" name="그룹 3"/>
            <p:cNvGrpSpPr/>
            <p:nvPr/>
          </p:nvGrpSpPr>
          <p:grpSpPr>
            <a:xfrm>
              <a:off x="7347345" y="2733673"/>
              <a:ext cx="2961511" cy="2603872"/>
              <a:chOff x="5224500" y="5513626"/>
              <a:chExt cx="2961511" cy="2603872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247876" y="5513626"/>
                <a:ext cx="388711" cy="388711"/>
                <a:chOff x="5475574" y="5476842"/>
                <a:chExt cx="388711" cy="388711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5475574" y="5476842"/>
                  <a:ext cx="388711" cy="38871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7786869" y="6617527"/>
                <a:ext cx="399142" cy="391079"/>
                <a:chOff x="7786869" y="6617527"/>
                <a:chExt cx="399142" cy="391079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7786869" y="6617527"/>
                  <a:ext cx="399142" cy="391079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5224500" y="7684166"/>
                <a:ext cx="424665" cy="433332"/>
                <a:chOff x="5224500" y="7684166"/>
                <a:chExt cx="424665" cy="433332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5224500" y="7684166"/>
                  <a:ext cx="424665" cy="433332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" name="그룹 1"/>
            <p:cNvGrpSpPr/>
            <p:nvPr/>
          </p:nvGrpSpPr>
          <p:grpSpPr>
            <a:xfrm>
              <a:off x="6715745" y="2205901"/>
              <a:ext cx="4104338" cy="3817216"/>
              <a:chOff x="4643845" y="5200115"/>
              <a:chExt cx="4104338" cy="3817216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4643845" y="5200115"/>
                <a:ext cx="4104338" cy="1884329"/>
                <a:chOff x="4643845" y="5200115"/>
                <a:chExt cx="4104338" cy="1884329"/>
              </a:xfrm>
            </p:grpSpPr>
            <p:pic>
              <p:nvPicPr>
                <p:cNvPr id="49" name="Object 4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4643845" y="5200115"/>
                  <a:ext cx="4104338" cy="1884329"/>
                </a:xfrm>
                <a:prstGeom prst="rect">
                  <a:avLst/>
                </a:prstGeom>
              </p:spPr>
            </p:pic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5669929" y="5671197"/>
                  <a:ext cx="2052169" cy="942164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4643845" y="6146445"/>
                <a:ext cx="4104338" cy="1884329"/>
                <a:chOff x="4643845" y="6146445"/>
                <a:chExt cx="4104338" cy="1884329"/>
              </a:xfrm>
            </p:grpSpPr>
            <p:pic>
              <p:nvPicPr>
                <p:cNvPr id="53" name="Object 52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4643845" y="6146445"/>
                  <a:ext cx="4104338" cy="1884329"/>
                </a:xfrm>
                <a:prstGeom prst="rect">
                  <a:avLst/>
                </a:prstGeom>
              </p:spPr>
            </p:pic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5669929" y="6617527"/>
                  <a:ext cx="2052169" cy="942164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4643845" y="7133002"/>
                <a:ext cx="4104338" cy="1884329"/>
                <a:chOff x="4643845" y="7133002"/>
                <a:chExt cx="4104338" cy="1884329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4643845" y="7133002"/>
                  <a:ext cx="4104338" cy="1884329"/>
                </a:xfrm>
                <a:prstGeom prst="rect">
                  <a:avLst/>
                </a:prstGeom>
              </p:spPr>
            </p:pic>
            <p:pic>
              <p:nvPicPr>
                <p:cNvPr id="58" name="Object 57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5669929" y="7604084"/>
                  <a:ext cx="2052169" cy="94216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4436290" cy="103884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93689" y="2535288"/>
            <a:ext cx="10580026" cy="6271819"/>
            <a:chOff x="1193689" y="2535288"/>
            <a:chExt cx="10580026" cy="62718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689" y="2535288"/>
              <a:ext cx="10580026" cy="62718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9558" y="2739874"/>
            <a:ext cx="10227027" cy="5862646"/>
            <a:chOff x="1389558" y="2739874"/>
            <a:chExt cx="10227027" cy="58626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9558" y="2739874"/>
              <a:ext cx="10227027" cy="586264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5552724" y="3107653"/>
            <a:ext cx="12392419" cy="3507595"/>
            <a:chOff x="5552724" y="3107653"/>
            <a:chExt cx="12392419" cy="350759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191178" y="3220114"/>
              <a:ext cx="389375" cy="389375"/>
              <a:chOff x="6191178" y="3220114"/>
              <a:chExt cx="389375" cy="38937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91178" y="3220114"/>
                <a:ext cx="389375" cy="389375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1773714" y="4723810"/>
              <a:ext cx="6171429" cy="838095"/>
              <a:chOff x="11773714" y="4723810"/>
              <a:chExt cx="6171429" cy="83809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688002" y="4660106"/>
                <a:ext cx="4880839" cy="962458"/>
              </a:xfrm>
              <a:prstGeom prst="rect">
                <a:avLst/>
              </a:prstGeom>
            </p:spPr>
          </p:pic>
          <p:grpSp>
            <p:nvGrpSpPr>
              <p:cNvPr id="1011" name="그룹 1011"/>
              <p:cNvGrpSpPr/>
              <p:nvPr/>
            </p:nvGrpSpPr>
            <p:grpSpPr>
              <a:xfrm>
                <a:off x="12337623" y="4723810"/>
                <a:ext cx="834566" cy="834566"/>
                <a:chOff x="12337623" y="4723810"/>
                <a:chExt cx="834566" cy="834566"/>
              </a:xfrm>
            </p:grpSpPr>
            <p:pic>
              <p:nvPicPr>
                <p:cNvPr id="32" name="Object 31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337623" y="4723810"/>
                  <a:ext cx="834566" cy="83456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349744" y="5624229"/>
              <a:ext cx="1959962" cy="991019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5552724" y="3107653"/>
              <a:ext cx="619084" cy="614299"/>
              <a:chOff x="5552724" y="3107653"/>
              <a:chExt cx="619084" cy="61429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5552724" y="3107653"/>
                <a:ext cx="619084" cy="6142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0610" y="715225"/>
            <a:ext cx="17144494" cy="8553569"/>
            <a:chOff x="570610" y="715225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610" y="715225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3912728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80416" y="1361729"/>
            <a:ext cx="3435363" cy="9624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3689" y="2535288"/>
            <a:ext cx="10580026" cy="6271819"/>
            <a:chOff x="1193689" y="2535288"/>
            <a:chExt cx="10580026" cy="62718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689" y="2535288"/>
              <a:ext cx="10580026" cy="62718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8652" y="2720910"/>
            <a:ext cx="10131107" cy="5999889"/>
            <a:chOff x="1348652" y="2720910"/>
            <a:chExt cx="10131107" cy="59998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8652" y="2720910"/>
              <a:ext cx="10131107" cy="599988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348652" y="2535288"/>
            <a:ext cx="15440083" cy="5832820"/>
            <a:chOff x="1348652" y="2535288"/>
            <a:chExt cx="15440083" cy="583282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0628781" y="5036049"/>
              <a:ext cx="792866" cy="792866"/>
              <a:chOff x="10628781" y="5036049"/>
              <a:chExt cx="792866" cy="79286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628781" y="5036049"/>
                <a:ext cx="792866" cy="79286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348652" y="5036049"/>
              <a:ext cx="792866" cy="792866"/>
              <a:chOff x="1348652" y="5036049"/>
              <a:chExt cx="792866" cy="79286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48652" y="5036049"/>
                <a:ext cx="792866" cy="7928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483701" y="2535288"/>
              <a:ext cx="4243670" cy="695008"/>
              <a:chOff x="6483701" y="2535288"/>
              <a:chExt cx="4243670" cy="69500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483701" y="2535288"/>
                <a:ext cx="4243670" cy="695008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0770380" y="2621936"/>
              <a:ext cx="792866" cy="792866"/>
              <a:chOff x="10770380" y="2621936"/>
              <a:chExt cx="792866" cy="79286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770380" y="2621936"/>
                <a:ext cx="792866" cy="79286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885172" y="4408102"/>
              <a:ext cx="1598529" cy="792866"/>
              <a:chOff x="4885172" y="4408102"/>
              <a:chExt cx="1598529" cy="79286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885172" y="4408102"/>
                <a:ext cx="1598529" cy="79286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122382" y="3625944"/>
              <a:ext cx="798285" cy="782158"/>
              <a:chOff x="12122382" y="3625944"/>
              <a:chExt cx="798285" cy="782158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122382" y="3625944"/>
                <a:ext cx="798285" cy="782158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49744" y="2635198"/>
              <a:ext cx="3438991" cy="962458"/>
            </a:xfrm>
            <a:prstGeom prst="rect">
              <a:avLst/>
            </a:prstGeom>
          </p:spPr>
        </p:pic>
        <p:grpSp>
          <p:nvGrpSpPr>
            <p:cNvPr id="1015" name="그룹 1015"/>
            <p:cNvGrpSpPr/>
            <p:nvPr/>
          </p:nvGrpSpPr>
          <p:grpSpPr>
            <a:xfrm>
              <a:off x="12107584" y="2720910"/>
              <a:ext cx="834566" cy="834566"/>
              <a:chOff x="12107584" y="2720910"/>
              <a:chExt cx="834566" cy="83456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07584" y="2720910"/>
                <a:ext cx="834566" cy="83456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5684437" y="5028571"/>
              <a:ext cx="389375" cy="389375"/>
              <a:chOff x="5684437" y="5028571"/>
              <a:chExt cx="389375" cy="389375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684437" y="5028571"/>
                <a:ext cx="389375" cy="389375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972311" y="5264968"/>
              <a:ext cx="414605" cy="406229"/>
              <a:chOff x="1972311" y="5264968"/>
              <a:chExt cx="414605" cy="40622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972311" y="5264968"/>
                <a:ext cx="414605" cy="40622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141753" y="4511896"/>
              <a:ext cx="809136" cy="825649"/>
              <a:chOff x="12141753" y="4511896"/>
              <a:chExt cx="809136" cy="82564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2141753" y="4511896"/>
                <a:ext cx="809136" cy="82564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0326236" y="5477321"/>
              <a:ext cx="477326" cy="487067"/>
              <a:chOff x="10326236" y="5477321"/>
              <a:chExt cx="477326" cy="487067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0326236" y="5477321"/>
                <a:ext cx="477326" cy="487067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6940883" y="2996861"/>
              <a:ext cx="426559" cy="417941"/>
              <a:chOff x="6940883" y="2996861"/>
              <a:chExt cx="426559" cy="41794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6940883" y="2996861"/>
                <a:ext cx="426559" cy="417941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12141430" y="5487130"/>
              <a:ext cx="779237" cy="763495"/>
              <a:chOff x="12141430" y="5487130"/>
              <a:chExt cx="779237" cy="763495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141430" y="5487130"/>
                <a:ext cx="779237" cy="763495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12123211" y="6391606"/>
              <a:ext cx="796628" cy="804515"/>
              <a:chOff x="12123211" y="6391606"/>
              <a:chExt cx="796628" cy="804515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2123211" y="6391606"/>
                <a:ext cx="796628" cy="804515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10628781" y="3230296"/>
              <a:ext cx="439441" cy="443792"/>
              <a:chOff x="10628781" y="3230296"/>
              <a:chExt cx="439441" cy="443792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0628781" y="3230296"/>
                <a:ext cx="439441" cy="443792"/>
              </a:xfrm>
              <a:prstGeom prst="rect">
                <a:avLst/>
              </a:prstGeom>
            </p:spPr>
          </p:pic>
        </p:grpSp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49744" y="3560489"/>
              <a:ext cx="3339229" cy="962448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349744" y="4496774"/>
              <a:ext cx="3019277" cy="1142848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30669" y="5346770"/>
              <a:ext cx="3236200" cy="1029124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349717" y="6305898"/>
              <a:ext cx="2534277" cy="1142848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004669" y="7377079"/>
              <a:ext cx="1959962" cy="9910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0610" y="715225"/>
            <a:ext cx="17144494" cy="8553569"/>
            <a:chOff x="570610" y="715225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0610" y="715225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3912728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80416" y="1361729"/>
            <a:ext cx="3435363" cy="9624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93689" y="2535288"/>
            <a:ext cx="10580026" cy="6271819"/>
            <a:chOff x="1193689" y="2535288"/>
            <a:chExt cx="10580026" cy="627181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93689" y="2535288"/>
              <a:ext cx="10580026" cy="62718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8652" y="2720910"/>
            <a:ext cx="10131107" cy="5999889"/>
            <a:chOff x="1348652" y="2720910"/>
            <a:chExt cx="10131107" cy="59998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8652" y="2720910"/>
              <a:ext cx="10131107" cy="5999889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1763257" y="2466450"/>
            <a:ext cx="14974755" cy="6398768"/>
            <a:chOff x="1763257" y="2466450"/>
            <a:chExt cx="14974755" cy="639876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122382" y="3457193"/>
              <a:ext cx="798285" cy="782158"/>
              <a:chOff x="12122382" y="3457193"/>
              <a:chExt cx="798285" cy="782158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122382" y="3457193"/>
                <a:ext cx="798285" cy="782158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349717" y="2466450"/>
              <a:ext cx="1318191" cy="962448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107584" y="2552158"/>
              <a:ext cx="834566" cy="834566"/>
              <a:chOff x="12107584" y="2552158"/>
              <a:chExt cx="834566" cy="83456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07584" y="2552158"/>
                <a:ext cx="834566" cy="83456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161123" y="5181598"/>
              <a:ext cx="809136" cy="825649"/>
              <a:chOff x="12161123" y="5181598"/>
              <a:chExt cx="809136" cy="82564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161123" y="5181598"/>
                <a:ext cx="809136" cy="82564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2160801" y="6156832"/>
              <a:ext cx="779237" cy="763495"/>
              <a:chOff x="12160801" y="6156832"/>
              <a:chExt cx="779237" cy="763495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160801" y="6156832"/>
                <a:ext cx="779237" cy="763495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142582" y="7061309"/>
              <a:ext cx="796628" cy="804515"/>
              <a:chOff x="12142582" y="7061309"/>
              <a:chExt cx="796628" cy="804515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42582" y="7061309"/>
                <a:ext cx="796628" cy="804515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763257" y="5698728"/>
              <a:ext cx="10049198" cy="3166490"/>
              <a:chOff x="1763257" y="5698728"/>
              <a:chExt cx="10049198" cy="3166490"/>
            </a:xfrm>
          </p:grpSpPr>
          <p:grpSp>
            <p:nvGrpSpPr>
              <p:cNvPr id="1015" name="그룹 1015"/>
              <p:cNvGrpSpPr/>
              <p:nvPr/>
            </p:nvGrpSpPr>
            <p:grpSpPr>
              <a:xfrm>
                <a:off x="9137256" y="5698728"/>
                <a:ext cx="964487" cy="1309878"/>
                <a:chOff x="9137256" y="5698728"/>
                <a:chExt cx="964487" cy="1309878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9137256" y="5698728"/>
                  <a:ext cx="964487" cy="1309878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1763257" y="6679110"/>
                <a:ext cx="1587055" cy="2127997"/>
                <a:chOff x="1763257" y="6679110"/>
                <a:chExt cx="1587055" cy="2127997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763257" y="6679110"/>
                  <a:ext cx="1587055" cy="2127997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5555855" y="6843858"/>
                <a:ext cx="3412668" cy="1798501"/>
                <a:chOff x="5555855" y="6843858"/>
                <a:chExt cx="3412668" cy="179850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5555855" y="6843858"/>
                  <a:ext cx="3412668" cy="1798501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9156627" y="8072352"/>
                <a:ext cx="2655829" cy="792866"/>
                <a:chOff x="9156627" y="8072352"/>
                <a:chExt cx="2655829" cy="792866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9156627" y="8072352"/>
                  <a:ext cx="2655829" cy="792866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3687114" y="5883525"/>
                <a:ext cx="1598529" cy="2250162"/>
                <a:chOff x="3687114" y="5883525"/>
                <a:chExt cx="1598529" cy="2250162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3687114" y="5883525"/>
                  <a:ext cx="1598529" cy="2250162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4853435" y="6353667"/>
                <a:ext cx="389375" cy="389375"/>
                <a:chOff x="4853435" y="6353667"/>
                <a:chExt cx="389375" cy="389375"/>
              </a:xfrm>
            </p:grpSpPr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4853435" y="6353667"/>
                  <a:ext cx="389375" cy="389375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2935707" y="6602377"/>
                <a:ext cx="414605" cy="406229"/>
                <a:chOff x="2935707" y="6602377"/>
                <a:chExt cx="414605" cy="406229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2935707" y="6602377"/>
                  <a:ext cx="414605" cy="406229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6245038" y="6900665"/>
                <a:ext cx="477326" cy="487067"/>
                <a:chOff x="6245038" y="6900665"/>
                <a:chExt cx="477326" cy="487067"/>
              </a:xfrm>
            </p:grpSpPr>
            <p:pic>
              <p:nvPicPr>
                <p:cNvPr id="66" name="Object 65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6245038" y="6900665"/>
                  <a:ext cx="477326" cy="487067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8929578" y="6144696"/>
                <a:ext cx="426559" cy="417941"/>
                <a:chOff x="8929578" y="6144696"/>
                <a:chExt cx="426559" cy="417941"/>
              </a:xfrm>
            </p:grpSpPr>
            <p:pic>
              <p:nvPicPr>
                <p:cNvPr id="69" name="Object 68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8929578" y="6144696"/>
                  <a:ext cx="426559" cy="417941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10826564" y="7850456"/>
                <a:ext cx="439441" cy="443792"/>
                <a:chOff x="10826564" y="7850456"/>
                <a:chExt cx="439441" cy="443792"/>
              </a:xfrm>
            </p:grpSpPr>
            <p:pic>
              <p:nvPicPr>
                <p:cNvPr id="72" name="Object 71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0826564" y="7850456"/>
                  <a:ext cx="439441" cy="443792"/>
                </a:xfrm>
                <a:prstGeom prst="rect">
                  <a:avLst/>
                </a:prstGeom>
              </p:spPr>
            </p:pic>
          </p:grpSp>
        </p:grpSp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349717" y="3391736"/>
              <a:ext cx="1271153" cy="924353"/>
            </a:xfrm>
            <a:prstGeom prst="rect">
              <a:avLst/>
            </a:prstGeom>
          </p:spPr>
        </p:pic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369145" y="5166479"/>
              <a:ext cx="1269429" cy="962448"/>
            </a:xfrm>
            <a:prstGeom prst="rect">
              <a:avLst/>
            </a:prstGeom>
          </p:spPr>
        </p:pic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350002" y="6016469"/>
              <a:ext cx="1251153" cy="962448"/>
            </a:xfrm>
            <a:prstGeom prst="rect">
              <a:avLst/>
            </a:prstGeom>
          </p:spPr>
        </p:pic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3330374" y="6961635"/>
              <a:ext cx="2933191" cy="962457"/>
            </a:xfrm>
            <a:prstGeom prst="rect">
              <a:avLst/>
            </a:prstGeom>
          </p:spPr>
        </p:pic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2834955" y="7808240"/>
              <a:ext cx="1959962" cy="991019"/>
            </a:xfrm>
            <a:prstGeom prst="rect">
              <a:avLst/>
            </a:prstGeom>
          </p:spPr>
        </p:pic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834955" y="4257145"/>
              <a:ext cx="3903057" cy="9910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3912728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93689" y="2535288"/>
            <a:ext cx="10580026" cy="6271819"/>
            <a:chOff x="1193689" y="2535288"/>
            <a:chExt cx="10580026" cy="62718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689" y="2535288"/>
              <a:ext cx="10580026" cy="62718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95898" y="2787594"/>
            <a:ext cx="9975606" cy="5767206"/>
            <a:chOff x="1495898" y="2787594"/>
            <a:chExt cx="9975606" cy="576720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5898" y="2787594"/>
              <a:ext cx="9975606" cy="5767206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554010" y="2635202"/>
            <a:ext cx="15790145" cy="5900228"/>
            <a:chOff x="1554010" y="2635202"/>
            <a:chExt cx="15790145" cy="5900228"/>
          </a:xfrm>
        </p:grpSpPr>
        <p:grpSp>
          <p:nvGrpSpPr>
            <p:cNvPr id="7" name="그룹 6"/>
            <p:cNvGrpSpPr/>
            <p:nvPr/>
          </p:nvGrpSpPr>
          <p:grpSpPr>
            <a:xfrm>
              <a:off x="1554010" y="3200000"/>
              <a:ext cx="10812383" cy="5335430"/>
              <a:chOff x="1554010" y="3200000"/>
              <a:chExt cx="10812383" cy="5335430"/>
            </a:xfrm>
          </p:grpSpPr>
          <p:grpSp>
            <p:nvGrpSpPr>
              <p:cNvPr id="1013" name="그룹 1013"/>
              <p:cNvGrpSpPr/>
              <p:nvPr/>
            </p:nvGrpSpPr>
            <p:grpSpPr>
              <a:xfrm>
                <a:off x="1554010" y="3200000"/>
                <a:ext cx="2052169" cy="5335430"/>
                <a:chOff x="1554010" y="3200000"/>
                <a:chExt cx="2052169" cy="5335430"/>
              </a:xfrm>
            </p:grpSpPr>
            <p:pic>
              <p:nvPicPr>
                <p:cNvPr id="43" name="Object 4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27925" y="532285"/>
                  <a:ext cx="4104338" cy="10670859"/>
                </a:xfrm>
                <a:prstGeom prst="rect">
                  <a:avLst/>
                </a:prstGeom>
              </p:spPr>
            </p:pic>
            <p:pic>
              <p:nvPicPr>
                <p:cNvPr id="44" name="Object 43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554010" y="3200000"/>
                  <a:ext cx="2052169" cy="5335430"/>
                </a:xfrm>
                <a:prstGeom prst="rect">
                  <a:avLst/>
                </a:prstGeom>
              </p:spPr>
            </p:pic>
          </p:grpSp>
          <p:grpSp>
            <p:nvGrpSpPr>
              <p:cNvPr id="1014" name="그룹 1014"/>
              <p:cNvGrpSpPr/>
              <p:nvPr/>
            </p:nvGrpSpPr>
            <p:grpSpPr>
              <a:xfrm>
                <a:off x="4060969" y="4017023"/>
                <a:ext cx="3391255" cy="1529797"/>
                <a:chOff x="4060969" y="4017023"/>
                <a:chExt cx="3391255" cy="1529797"/>
              </a:xfrm>
            </p:grpSpPr>
            <p:pic>
              <p:nvPicPr>
                <p:cNvPr id="47" name="Object 46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365341" y="3252125"/>
                  <a:ext cx="6782511" cy="3059595"/>
                </a:xfrm>
                <a:prstGeom prst="rect">
                  <a:avLst/>
                </a:prstGeom>
              </p:spPr>
            </p:pic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060969" y="4017023"/>
                  <a:ext cx="3391255" cy="1529797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7122355" y="3263718"/>
                <a:ext cx="5244038" cy="2920802"/>
                <a:chOff x="6384621" y="3213384"/>
                <a:chExt cx="6782511" cy="3059595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384621" y="3213384"/>
                  <a:ext cx="6782511" cy="3059595"/>
                </a:xfrm>
                <a:prstGeom prst="rect">
                  <a:avLst/>
                </a:prstGeom>
              </p:spPr>
            </p:pic>
            <p:pic>
              <p:nvPicPr>
                <p:cNvPr id="52" name="Object 5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080249" y="3978283"/>
                  <a:ext cx="3391255" cy="152979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4080339" y="6659071"/>
                <a:ext cx="3391255" cy="1529797"/>
                <a:chOff x="4080339" y="6659071"/>
                <a:chExt cx="3391255" cy="1529797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2384712" y="5894172"/>
                  <a:ext cx="6782511" cy="3059595"/>
                </a:xfrm>
                <a:prstGeom prst="rect">
                  <a:avLst/>
                </a:prstGeom>
              </p:spPr>
            </p:pic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080339" y="6659071"/>
                  <a:ext cx="3391255" cy="1529797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8080249" y="6678441"/>
                <a:ext cx="3391255" cy="1529797"/>
                <a:chOff x="8080249" y="6678441"/>
                <a:chExt cx="3391255" cy="1529797"/>
              </a:xfrm>
            </p:grpSpPr>
            <p:pic>
              <p:nvPicPr>
                <p:cNvPr id="59" name="Object 5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6384621" y="5913543"/>
                  <a:ext cx="6782511" cy="3059595"/>
                </a:xfrm>
                <a:prstGeom prst="rect">
                  <a:avLst/>
                </a:prstGeom>
              </p:spPr>
            </p:pic>
            <p:pic>
              <p:nvPicPr>
                <p:cNvPr id="60" name="Object 5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8080249" y="6678441"/>
                  <a:ext cx="3391255" cy="1529797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6933853" y="5605308"/>
                <a:ext cx="1813739" cy="818179"/>
                <a:chOff x="6933853" y="5605308"/>
                <a:chExt cx="1813739" cy="818179"/>
              </a:xfrm>
            </p:grpSpPr>
            <p:pic>
              <p:nvPicPr>
                <p:cNvPr id="63" name="Object 62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6026984" y="5196219"/>
                  <a:ext cx="3627478" cy="1636357"/>
                </a:xfrm>
                <a:prstGeom prst="rect">
                  <a:avLst/>
                </a:prstGeom>
              </p:spPr>
            </p:pic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6933853" y="5605308"/>
                  <a:ext cx="1813739" cy="818179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1763390" y="3200926"/>
                <a:ext cx="427752" cy="427752"/>
                <a:chOff x="1763390" y="3200926"/>
                <a:chExt cx="427752" cy="427752"/>
              </a:xfrm>
            </p:grpSpPr>
            <p:pic>
              <p:nvPicPr>
                <p:cNvPr id="67" name="Object 66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763390" y="3200926"/>
                  <a:ext cx="427752" cy="427752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4060969" y="3852272"/>
                <a:ext cx="567290" cy="555830"/>
                <a:chOff x="4060969" y="3852272"/>
                <a:chExt cx="567290" cy="555830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4060969" y="3852272"/>
                  <a:ext cx="567290" cy="555830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8080249" y="3852069"/>
                <a:ext cx="475175" cy="484873"/>
                <a:chOff x="8080249" y="3852069"/>
                <a:chExt cx="475175" cy="484873"/>
              </a:xfrm>
            </p:grpSpPr>
            <p:pic>
              <p:nvPicPr>
                <p:cNvPr id="73" name="Object 72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8080249" y="3852069"/>
                  <a:ext cx="475175" cy="484873"/>
                </a:xfrm>
                <a:prstGeom prst="rect">
                  <a:avLst/>
                </a:prstGeom>
              </p:spPr>
            </p:pic>
          </p:grpSp>
          <p:grpSp>
            <p:nvGrpSpPr>
              <p:cNvPr id="1022" name="그룹 1022"/>
              <p:cNvGrpSpPr/>
              <p:nvPr/>
            </p:nvGrpSpPr>
            <p:grpSpPr>
              <a:xfrm>
                <a:off x="4189650" y="6511678"/>
                <a:ext cx="507174" cy="496928"/>
                <a:chOff x="4189650" y="6511678"/>
                <a:chExt cx="507174" cy="496928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4189650" y="6511678"/>
                  <a:ext cx="507174" cy="496928"/>
                </a:xfrm>
                <a:prstGeom prst="rect">
                  <a:avLst/>
                </a:prstGeom>
              </p:spPr>
            </p:pic>
          </p:grpSp>
          <p:grpSp>
            <p:nvGrpSpPr>
              <p:cNvPr id="1023" name="그룹 1023"/>
              <p:cNvGrpSpPr/>
              <p:nvPr/>
            </p:nvGrpSpPr>
            <p:grpSpPr>
              <a:xfrm>
                <a:off x="11067765" y="6804738"/>
                <a:ext cx="491770" cy="496639"/>
                <a:chOff x="11067765" y="6804738"/>
                <a:chExt cx="491770" cy="496639"/>
              </a:xfrm>
            </p:grpSpPr>
            <p:pic>
              <p:nvPicPr>
                <p:cNvPr id="79" name="Object 78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11067765" y="6804738"/>
                  <a:ext cx="491770" cy="496639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8490052" y="5671197"/>
                <a:ext cx="652805" cy="631971"/>
                <a:chOff x="8490052" y="5671197"/>
                <a:chExt cx="652805" cy="631971"/>
              </a:xfrm>
            </p:grpSpPr>
            <p:pic>
              <p:nvPicPr>
                <p:cNvPr id="86" name="Object 85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8490052" y="5671197"/>
                  <a:ext cx="652805" cy="6319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그룹 4"/>
            <p:cNvGrpSpPr/>
            <p:nvPr/>
          </p:nvGrpSpPr>
          <p:grpSpPr>
            <a:xfrm>
              <a:off x="12107584" y="2635202"/>
              <a:ext cx="5236571" cy="5531201"/>
              <a:chOff x="12107584" y="2635202"/>
              <a:chExt cx="5236571" cy="5531201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2122382" y="3625944"/>
                <a:ext cx="798285" cy="782158"/>
                <a:chOff x="12122382" y="3625944"/>
                <a:chExt cx="798285" cy="782158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12122382" y="3625944"/>
                  <a:ext cx="798285" cy="782158"/>
                </a:xfrm>
                <a:prstGeom prst="rect">
                  <a:avLst/>
                </a:prstGeom>
              </p:spPr>
            </p:pic>
          </p:grpSp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3349717" y="2635202"/>
                <a:ext cx="2433648" cy="962448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2107584" y="2720910"/>
                <a:ext cx="834566" cy="834566"/>
                <a:chOff x="12107584" y="2720910"/>
                <a:chExt cx="834566" cy="834566"/>
              </a:xfrm>
            </p:grpSpPr>
            <p:pic>
              <p:nvPicPr>
                <p:cNvPr id="31" name="Object 30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12107584" y="2720910"/>
                  <a:ext cx="834566" cy="83456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141753" y="4511896"/>
                <a:ext cx="809136" cy="825649"/>
                <a:chOff x="12141753" y="4511896"/>
                <a:chExt cx="809136" cy="825649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25" cstate="print"/>
                <a:stretch>
                  <a:fillRect/>
                </a:stretch>
              </p:blipFill>
              <p:spPr>
                <a:xfrm>
                  <a:off x="12141753" y="4511896"/>
                  <a:ext cx="809136" cy="82564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2157700" y="5506798"/>
                <a:ext cx="779237" cy="763495"/>
                <a:chOff x="12157700" y="5506798"/>
                <a:chExt cx="779237" cy="763495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2157700" y="5506798"/>
                  <a:ext cx="779237" cy="763495"/>
                </a:xfrm>
                <a:prstGeom prst="rect">
                  <a:avLst/>
                </a:prstGeom>
              </p:spPr>
            </p:pic>
          </p:grpSp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13349717" y="3560488"/>
                <a:ext cx="3938848" cy="1070924"/>
              </a:xfrm>
              <a:prstGeom prst="rect">
                <a:avLst/>
              </a:prstGeom>
            </p:spPr>
          </p:pic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3349716" y="4496774"/>
                <a:ext cx="2377830" cy="962458"/>
              </a:xfrm>
              <a:prstGeom prst="rect">
                <a:avLst/>
              </a:prstGeom>
            </p:spPr>
          </p:pic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29" cstate="print"/>
              <a:stretch>
                <a:fillRect/>
              </a:stretch>
            </p:blipFill>
            <p:spPr>
              <a:xfrm>
                <a:off x="13346955" y="5366440"/>
                <a:ext cx="3997200" cy="962448"/>
              </a:xfrm>
              <a:prstGeom prst="rect">
                <a:avLst/>
              </a:prstGeom>
            </p:spPr>
          </p:pic>
          <p:grpSp>
            <p:nvGrpSpPr>
              <p:cNvPr id="1024" name="그룹 1024"/>
              <p:cNvGrpSpPr/>
              <p:nvPr/>
            </p:nvGrpSpPr>
            <p:grpSpPr>
              <a:xfrm>
                <a:off x="12142582" y="6394642"/>
                <a:ext cx="796628" cy="804515"/>
                <a:chOff x="12142582" y="6394642"/>
                <a:chExt cx="796628" cy="804515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2142582" y="6394642"/>
                  <a:ext cx="796628" cy="804515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31" cstate="print"/>
              <a:stretch>
                <a:fillRect/>
              </a:stretch>
            </p:blipFill>
            <p:spPr>
              <a:xfrm>
                <a:off x="13330383" y="6294964"/>
                <a:ext cx="3484124" cy="1070924"/>
              </a:xfrm>
              <a:prstGeom prst="rect">
                <a:avLst/>
              </a:prstGeom>
            </p:spPr>
          </p:pic>
          <p:grpSp>
            <p:nvGrpSpPr>
              <p:cNvPr id="1026" name="그룹 1026"/>
              <p:cNvGrpSpPr/>
              <p:nvPr/>
            </p:nvGrpSpPr>
            <p:grpSpPr>
              <a:xfrm>
                <a:off x="12161123" y="7366827"/>
                <a:ext cx="819767" cy="793604"/>
                <a:chOff x="12161123" y="7366827"/>
                <a:chExt cx="819767" cy="793604"/>
              </a:xfrm>
            </p:grpSpPr>
            <p:pic>
              <p:nvPicPr>
                <p:cNvPr id="89" name="Object 88"/>
                <p:cNvPicPr>
                  <a:picLocks noChangeAspect="1"/>
                </p:cNvPicPr>
                <p:nvPr/>
              </p:nvPicPr>
              <p:blipFill>
                <a:blip r:embed="rId32" cstate="print"/>
                <a:stretch>
                  <a:fillRect/>
                </a:stretch>
              </p:blipFill>
              <p:spPr>
                <a:xfrm>
                  <a:off x="12161123" y="7366827"/>
                  <a:ext cx="819767" cy="793604"/>
                </a:xfrm>
                <a:prstGeom prst="rect">
                  <a:avLst/>
                </a:prstGeom>
              </p:spPr>
            </p:pic>
          </p:grpSp>
          <p:pic>
            <p:nvPicPr>
              <p:cNvPr id="91" name="Object 90"/>
              <p:cNvPicPr>
                <a:picLocks noChangeAspect="1"/>
              </p:cNvPicPr>
              <p:nvPr/>
            </p:nvPicPr>
            <p:blipFill>
              <a:blip r:embed="rId33" cstate="print"/>
              <a:stretch>
                <a:fillRect/>
              </a:stretch>
            </p:blipFill>
            <p:spPr>
              <a:xfrm>
                <a:off x="13349717" y="7203955"/>
                <a:ext cx="3475515" cy="962448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3912728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93689" y="2535288"/>
            <a:ext cx="10580026" cy="6271819"/>
            <a:chOff x="1193689" y="2535288"/>
            <a:chExt cx="10580026" cy="62718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689" y="2535288"/>
              <a:ext cx="10580026" cy="62718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85351" y="2742599"/>
            <a:ext cx="10165254" cy="5861759"/>
            <a:chOff x="1385351" y="2742599"/>
            <a:chExt cx="10165254" cy="58617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5351" y="2742599"/>
              <a:ext cx="10165254" cy="586175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453803" y="2635202"/>
            <a:ext cx="14268524" cy="6082219"/>
            <a:chOff x="2453803" y="2635202"/>
            <a:chExt cx="14268524" cy="60822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477355" y="3846359"/>
              <a:ext cx="609508" cy="609508"/>
              <a:chOff x="4477355" y="3846359"/>
              <a:chExt cx="609508" cy="609508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77355" y="3846359"/>
                <a:ext cx="609508" cy="609508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453803" y="6781334"/>
              <a:ext cx="603739" cy="603739"/>
              <a:chOff x="2453803" y="6781334"/>
              <a:chExt cx="603739" cy="60373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453803" y="6781334"/>
                <a:ext cx="603739" cy="60373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119672" y="6761963"/>
              <a:ext cx="603739" cy="603739"/>
              <a:chOff x="7119672" y="6761963"/>
              <a:chExt cx="603739" cy="60373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19672" y="6761963"/>
                <a:ext cx="603739" cy="60373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289835" y="4017023"/>
              <a:ext cx="1109218" cy="1491186"/>
              <a:chOff x="8289835" y="4017023"/>
              <a:chExt cx="1109218" cy="1491186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89835" y="4017023"/>
                <a:ext cx="1109218" cy="149118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2122382" y="3625944"/>
              <a:ext cx="798285" cy="782158"/>
              <a:chOff x="12122382" y="3625944"/>
              <a:chExt cx="798285" cy="782158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22382" y="3625944"/>
                <a:ext cx="798285" cy="782158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349717" y="2635202"/>
              <a:ext cx="3276724" cy="962457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12107584" y="2720910"/>
              <a:ext cx="834566" cy="834566"/>
              <a:chOff x="12107584" y="2720910"/>
              <a:chExt cx="834566" cy="83456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107584" y="2720910"/>
                <a:ext cx="834566" cy="83456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2141753" y="4511896"/>
              <a:ext cx="809136" cy="825649"/>
              <a:chOff x="12141753" y="4511896"/>
              <a:chExt cx="809136" cy="825649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41753" y="4511896"/>
                <a:ext cx="809136" cy="825649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071991" y="6835982"/>
              <a:ext cx="779237" cy="763495"/>
              <a:chOff x="12071991" y="6835982"/>
              <a:chExt cx="779237" cy="763495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071991" y="6835982"/>
                <a:ext cx="779237" cy="763495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49717" y="3560488"/>
              <a:ext cx="2219181" cy="96245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49717" y="4496774"/>
              <a:ext cx="3372610" cy="962457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61240" y="6695621"/>
              <a:ext cx="3344619" cy="1070924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028660" y="5585485"/>
              <a:ext cx="1959962" cy="991029"/>
            </a:xfrm>
            <a:prstGeom prst="rect">
              <a:avLst/>
            </a:prstGeom>
          </p:spPr>
        </p:pic>
        <p:grpSp>
          <p:nvGrpSpPr>
            <p:cNvPr id="1017" name="그룹 1017"/>
            <p:cNvGrpSpPr/>
            <p:nvPr/>
          </p:nvGrpSpPr>
          <p:grpSpPr>
            <a:xfrm>
              <a:off x="5048122" y="3601525"/>
              <a:ext cx="489668" cy="489668"/>
              <a:chOff x="5048122" y="3601525"/>
              <a:chExt cx="489668" cy="489668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5048122" y="3601525"/>
                <a:ext cx="489668" cy="489668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2960690" y="7102574"/>
              <a:ext cx="475278" cy="465676"/>
              <a:chOff x="2960690" y="7102574"/>
              <a:chExt cx="475278" cy="46567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2960690" y="7102574"/>
                <a:ext cx="475278" cy="46567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602130" y="6579533"/>
              <a:ext cx="517542" cy="528104"/>
              <a:chOff x="6602130" y="6579533"/>
              <a:chExt cx="517542" cy="528104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6602130" y="6579533"/>
                <a:ext cx="517542" cy="528104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8069608" y="3846359"/>
              <a:ext cx="440455" cy="431557"/>
              <a:chOff x="8069608" y="3846359"/>
              <a:chExt cx="440455" cy="431557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8069608" y="3846359"/>
                <a:ext cx="440455" cy="431557"/>
              </a:xfrm>
              <a:prstGeom prst="rect">
                <a:avLst/>
              </a:prstGeom>
            </p:spPr>
          </p:pic>
        </p:grpSp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067431" y="7726402"/>
              <a:ext cx="3538410" cy="99101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3912728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93689" y="2535288"/>
            <a:ext cx="10580026" cy="6271819"/>
            <a:chOff x="1193689" y="2535288"/>
            <a:chExt cx="10580026" cy="62718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689" y="2535288"/>
              <a:ext cx="10580026" cy="62718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58776" y="2720914"/>
            <a:ext cx="10025970" cy="5883449"/>
            <a:chOff x="1458776" y="2720914"/>
            <a:chExt cx="10025970" cy="588344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776" y="2720914"/>
              <a:ext cx="10025970" cy="5883449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4037528" y="3910208"/>
            <a:ext cx="11656187" cy="4896899"/>
            <a:chOff x="4037528" y="3910208"/>
            <a:chExt cx="11656187" cy="489689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87677" y="3910208"/>
              <a:ext cx="2406038" cy="1135095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045544" y="3995916"/>
              <a:ext cx="834566" cy="834566"/>
              <a:chOff x="12045544" y="3995916"/>
              <a:chExt cx="834566" cy="834566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45544" y="3995916"/>
                <a:ext cx="834566" cy="834566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67431" y="4818679"/>
              <a:ext cx="1959962" cy="99101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037528" y="7008606"/>
              <a:ext cx="4892347" cy="1798501"/>
              <a:chOff x="4037528" y="7008606"/>
              <a:chExt cx="4892347" cy="179850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037528" y="7008606"/>
                <a:ext cx="4892347" cy="1798501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037528" y="6835982"/>
              <a:ext cx="633799" cy="633799"/>
              <a:chOff x="4037528" y="6835982"/>
              <a:chExt cx="633799" cy="63379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037528" y="6835982"/>
                <a:ext cx="633799" cy="63379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3912728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93689" y="2535288"/>
            <a:ext cx="10580026" cy="6271819"/>
            <a:chOff x="1193689" y="2535288"/>
            <a:chExt cx="10580026" cy="62718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689" y="2535288"/>
              <a:ext cx="10580026" cy="62718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3229" y="2744345"/>
            <a:ext cx="10087247" cy="5864261"/>
            <a:chOff x="1423229" y="2744345"/>
            <a:chExt cx="10087247" cy="586426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23229" y="2744345"/>
              <a:ext cx="10087247" cy="586426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001151" y="6537188"/>
            <a:ext cx="502968" cy="452370"/>
            <a:chOff x="4001151" y="6537188"/>
            <a:chExt cx="502968" cy="45237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01151" y="6537188"/>
              <a:ext cx="502968" cy="45237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2270848" y="2635202"/>
            <a:ext cx="14939993" cy="5671198"/>
            <a:chOff x="2270848" y="2635202"/>
            <a:chExt cx="14939993" cy="567119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3541285" y="5352381"/>
              <a:ext cx="919732" cy="318816"/>
              <a:chOff x="3541285" y="5352381"/>
              <a:chExt cx="919732" cy="31881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541285" y="5352381"/>
                <a:ext cx="919732" cy="31881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889588" y="5352381"/>
              <a:ext cx="919732" cy="318816"/>
              <a:chOff x="4889588" y="5352381"/>
              <a:chExt cx="919732" cy="31881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889588" y="5352381"/>
                <a:ext cx="919732" cy="31881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2270848" y="5352381"/>
              <a:ext cx="919732" cy="318816"/>
              <a:chOff x="2270848" y="5352381"/>
              <a:chExt cx="919732" cy="318816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270848" y="5352381"/>
                <a:ext cx="919732" cy="31881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8318520" y="5113269"/>
              <a:ext cx="1379598" cy="478224"/>
              <a:chOff x="8318520" y="5113269"/>
              <a:chExt cx="1379598" cy="478224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18520" y="5113269"/>
                <a:ext cx="1379598" cy="478224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8213758" y="3921776"/>
              <a:ext cx="1379598" cy="478224"/>
              <a:chOff x="8213758" y="3921776"/>
              <a:chExt cx="1379598" cy="478224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13758" y="3921776"/>
                <a:ext cx="1379598" cy="478224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2270848" y="6330837"/>
              <a:ext cx="1028893" cy="925388"/>
              <a:chOff x="2270848" y="6330837"/>
              <a:chExt cx="1028893" cy="925388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270848" y="6330837"/>
                <a:ext cx="1028893" cy="925388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067036" y="7656225"/>
              <a:ext cx="502968" cy="452370"/>
              <a:chOff x="8067036" y="7656225"/>
              <a:chExt cx="502968" cy="452370"/>
            </a:xfrm>
          </p:grpSpPr>
          <p:pic>
            <p:nvPicPr>
              <p:cNvPr id="45" name="Object 4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067036" y="7656225"/>
                <a:ext cx="502968" cy="452370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0080644" y="7503844"/>
              <a:ext cx="502968" cy="452370"/>
              <a:chOff x="10080644" y="7503844"/>
              <a:chExt cx="502968" cy="452370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080644" y="7503844"/>
                <a:ext cx="502968" cy="452370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12122382" y="3625944"/>
              <a:ext cx="798285" cy="782158"/>
              <a:chOff x="12122382" y="3625944"/>
              <a:chExt cx="798285" cy="782158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122382" y="3625944"/>
                <a:ext cx="798285" cy="782158"/>
              </a:xfrm>
              <a:prstGeom prst="rect">
                <a:avLst/>
              </a:prstGeom>
            </p:spPr>
          </p:pic>
        </p:grpSp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349717" y="2635202"/>
              <a:ext cx="3796477" cy="962458"/>
            </a:xfrm>
            <a:prstGeom prst="rect">
              <a:avLst/>
            </a:prstGeom>
          </p:spPr>
        </p:pic>
        <p:grpSp>
          <p:nvGrpSpPr>
            <p:cNvPr id="1019" name="그룹 1019"/>
            <p:cNvGrpSpPr/>
            <p:nvPr/>
          </p:nvGrpSpPr>
          <p:grpSpPr>
            <a:xfrm>
              <a:off x="12107584" y="2720910"/>
              <a:ext cx="834566" cy="834566"/>
              <a:chOff x="12107584" y="2720910"/>
              <a:chExt cx="834566" cy="83456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07584" y="2720910"/>
                <a:ext cx="834566" cy="83456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12141753" y="4511896"/>
              <a:ext cx="809136" cy="825649"/>
              <a:chOff x="12141753" y="4511896"/>
              <a:chExt cx="809136" cy="82564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141753" y="4511896"/>
                <a:ext cx="809136" cy="825649"/>
              </a:xfrm>
              <a:prstGeom prst="rect">
                <a:avLst/>
              </a:prstGeom>
            </p:spPr>
          </p:pic>
        </p:grpSp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349717" y="3560488"/>
              <a:ext cx="3861124" cy="962458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349717" y="4496774"/>
              <a:ext cx="1739829" cy="1142848"/>
            </a:xfrm>
            <a:prstGeom prst="rect">
              <a:avLst/>
            </a:prstGeom>
          </p:spPr>
        </p:pic>
        <p:grpSp>
          <p:nvGrpSpPr>
            <p:cNvPr id="1021" name="그룹 1021"/>
            <p:cNvGrpSpPr/>
            <p:nvPr/>
          </p:nvGrpSpPr>
          <p:grpSpPr>
            <a:xfrm>
              <a:off x="12122382" y="5566440"/>
              <a:ext cx="779237" cy="763495"/>
              <a:chOff x="12122382" y="5566440"/>
              <a:chExt cx="779237" cy="763495"/>
            </a:xfrm>
          </p:grpSpPr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2122382" y="5566440"/>
                <a:ext cx="779237" cy="763495"/>
              </a:xfrm>
              <a:prstGeom prst="rect">
                <a:avLst/>
              </a:prstGeom>
            </p:spPr>
          </p:pic>
        </p:grpSp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311621" y="5426078"/>
              <a:ext cx="2396581" cy="962458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088924" y="6378264"/>
              <a:ext cx="1959962" cy="991019"/>
            </a:xfrm>
            <a:prstGeom prst="rect">
              <a:avLst/>
            </a:prstGeom>
          </p:spPr>
        </p:pic>
        <p:grpSp>
          <p:nvGrpSpPr>
            <p:cNvPr id="1022" name="그룹 1022"/>
            <p:cNvGrpSpPr/>
            <p:nvPr/>
          </p:nvGrpSpPr>
          <p:grpSpPr>
            <a:xfrm>
              <a:off x="3842763" y="5671197"/>
              <a:ext cx="296500" cy="316156"/>
              <a:chOff x="3842763" y="5671197"/>
              <a:chExt cx="296500" cy="316156"/>
            </a:xfrm>
          </p:grpSpPr>
          <p:pic>
            <p:nvPicPr>
              <p:cNvPr id="71" name="Object 70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842763" y="5671197"/>
                <a:ext cx="296500" cy="316156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9227192" y="4511896"/>
              <a:ext cx="366164" cy="358767"/>
              <a:chOff x="9227192" y="4511896"/>
              <a:chExt cx="366164" cy="358767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9227192" y="4511896"/>
                <a:ext cx="366164" cy="358767"/>
              </a:xfrm>
              <a:prstGeom prst="rect">
                <a:avLst/>
              </a:prstGeom>
            </p:spPr>
          </p:pic>
        </p:grpSp>
        <p:grpSp>
          <p:nvGrpSpPr>
            <p:cNvPr id="1024" name="그룹 1024"/>
            <p:cNvGrpSpPr/>
            <p:nvPr/>
          </p:nvGrpSpPr>
          <p:grpSpPr>
            <a:xfrm>
              <a:off x="3039724" y="6854672"/>
              <a:ext cx="301711" cy="307868"/>
              <a:chOff x="3039724" y="6854672"/>
              <a:chExt cx="301711" cy="307868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3039724" y="6854672"/>
                <a:ext cx="301711" cy="307868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8546150" y="7956214"/>
              <a:ext cx="357407" cy="350186"/>
              <a:chOff x="8546150" y="7956214"/>
              <a:chExt cx="357407" cy="350186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8546150" y="7956214"/>
                <a:ext cx="357407" cy="35018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08884" y="866073"/>
            <a:ext cx="17067946" cy="8553569"/>
            <a:chOff x="608884" y="866073"/>
            <a:chExt cx="17067946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8884" y="866073"/>
              <a:ext cx="17067946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0476" y="1195238"/>
            <a:ext cx="16304762" cy="7895238"/>
            <a:chOff x="990476" y="1195238"/>
            <a:chExt cx="16304762" cy="789523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90476" y="1195238"/>
              <a:ext cx="16298569" cy="7888584"/>
              <a:chOff x="990476" y="1195238"/>
              <a:chExt cx="16298569" cy="788858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90476" y="1195238"/>
                <a:ext cx="16298569" cy="788858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6040277" y="1209007"/>
              <a:ext cx="6171429" cy="7874815"/>
              <a:chOff x="6040277" y="1209007"/>
              <a:chExt cx="6171429" cy="787481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40277" y="1209007"/>
                <a:ext cx="6171429" cy="7874815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286" y="2023563"/>
            <a:ext cx="3164594" cy="103884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74929" y="2245138"/>
            <a:ext cx="6019095" cy="164063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70393" y="3929619"/>
            <a:ext cx="6171429" cy="5160857"/>
            <a:chOff x="1170393" y="3929619"/>
            <a:chExt cx="6171429" cy="516085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70393" y="3929619"/>
              <a:ext cx="6171429" cy="5160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899054" y="1437533"/>
            <a:ext cx="1082310" cy="680628"/>
            <a:chOff x="1899054" y="1437533"/>
            <a:chExt cx="1082310" cy="6806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99054" y="1437533"/>
              <a:ext cx="1082310" cy="68062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201441" y="2573654"/>
            <a:ext cx="2856387" cy="2955285"/>
            <a:chOff x="5201441" y="2573654"/>
            <a:chExt cx="2856387" cy="29552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01441" y="2573654"/>
              <a:ext cx="2856387" cy="2955285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174928" y="4535662"/>
            <a:ext cx="6308601" cy="133905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174928" y="6686690"/>
            <a:ext cx="6343505" cy="13390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3912728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93689" y="2535288"/>
            <a:ext cx="10580026" cy="6271819"/>
            <a:chOff x="1193689" y="2535288"/>
            <a:chExt cx="10580026" cy="62718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3689" y="2535288"/>
              <a:ext cx="10580026" cy="62718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6764" y="2799607"/>
            <a:ext cx="10164988" cy="5750469"/>
            <a:chOff x="1406764" y="2799607"/>
            <a:chExt cx="10164988" cy="57504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06764" y="2799607"/>
              <a:ext cx="10164988" cy="575046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55564" y="3720516"/>
            <a:ext cx="4467554" cy="26162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3927099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511435" y="2141055"/>
            <a:ext cx="10557756" cy="6715985"/>
            <a:chOff x="4511435" y="2141055"/>
            <a:chExt cx="10557756" cy="671598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11435" y="2141055"/>
              <a:ext cx="10557756" cy="671598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89987" y="6282094"/>
            <a:ext cx="5958328" cy="103884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76733" y="7260104"/>
            <a:ext cx="3951439" cy="15292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5149" y="715225"/>
            <a:ext cx="1663035" cy="1820063"/>
            <a:chOff x="14885149" y="715225"/>
            <a:chExt cx="1663035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5149" y="715225"/>
              <a:ext cx="1663035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1023199"/>
            <a:chOff x="1251800" y="1447441"/>
            <a:chExt cx="7592644" cy="10231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5563442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34079" y="3319566"/>
            <a:ext cx="8423677" cy="42254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5149" y="715225"/>
            <a:ext cx="1663035" cy="1820063"/>
            <a:chOff x="14885149" y="715225"/>
            <a:chExt cx="1663035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5149" y="715225"/>
              <a:ext cx="1663035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5659537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9876" y="3709097"/>
            <a:ext cx="13172084" cy="33823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5149" y="715225"/>
            <a:ext cx="1663035" cy="1820063"/>
            <a:chOff x="14885149" y="715225"/>
            <a:chExt cx="1663035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5149" y="715225"/>
              <a:ext cx="1663035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4431728" cy="11852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03577" y="3590429"/>
            <a:ext cx="12747850" cy="395974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1432555" y="2850560"/>
            <a:ext cx="5115629" cy="2997439"/>
            <a:chOff x="11432555" y="2850560"/>
            <a:chExt cx="5115629" cy="299743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32555" y="2850560"/>
              <a:ext cx="5115629" cy="299743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5149" y="715225"/>
            <a:ext cx="1663035" cy="1820063"/>
            <a:chOff x="14885149" y="715225"/>
            <a:chExt cx="1663035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5149" y="715225"/>
              <a:ext cx="1663035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4431728" cy="11852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802905" y="3334821"/>
            <a:ext cx="6171429" cy="3616071"/>
            <a:chOff x="10802905" y="3334821"/>
            <a:chExt cx="6171429" cy="36160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02905" y="3334821"/>
              <a:ext cx="6171429" cy="361607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03573" y="3590430"/>
            <a:ext cx="10811050" cy="46958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5149" y="715225"/>
            <a:ext cx="1663035" cy="1820063"/>
            <a:chOff x="14885149" y="715225"/>
            <a:chExt cx="1663035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5149" y="715225"/>
              <a:ext cx="1663035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4431728" cy="11852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1240" y="4327640"/>
            <a:ext cx="6389621" cy="316808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28881" y="3414802"/>
            <a:ext cx="8829209" cy="4896961"/>
            <a:chOff x="1028881" y="3414802"/>
            <a:chExt cx="8829209" cy="489696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8881" y="3414802"/>
              <a:ext cx="8829209" cy="48969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5149" y="715225"/>
            <a:ext cx="1663035" cy="1820063"/>
            <a:chOff x="14885149" y="715225"/>
            <a:chExt cx="1663035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5149" y="715225"/>
              <a:ext cx="1663035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4431728" cy="11852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31027" y="4309397"/>
            <a:ext cx="6898536" cy="232607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51800" y="3414802"/>
            <a:ext cx="8313895" cy="4641680"/>
            <a:chOff x="1251800" y="3414802"/>
            <a:chExt cx="8313895" cy="46416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1800" y="3414802"/>
              <a:ext cx="8313895" cy="464168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5149" y="715225"/>
            <a:ext cx="1663035" cy="1820063"/>
            <a:chOff x="14885149" y="715225"/>
            <a:chExt cx="1663035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5149" y="715225"/>
              <a:ext cx="1663035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4431728" cy="11852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79791" y="6707290"/>
            <a:ext cx="6793573" cy="220946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96957" y="2841076"/>
            <a:ext cx="6702330" cy="3780549"/>
            <a:chOff x="1696957" y="2841076"/>
            <a:chExt cx="6702330" cy="378054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96957" y="2841076"/>
              <a:ext cx="6702330" cy="378054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90906" y="2783328"/>
            <a:ext cx="6816285" cy="3838296"/>
            <a:chOff x="9290906" y="2783328"/>
            <a:chExt cx="6816285" cy="383829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90906" y="2783328"/>
              <a:ext cx="6816285" cy="383829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24730" y="6726664"/>
            <a:ext cx="5707735" cy="2209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2673" y="3298579"/>
            <a:ext cx="18533563" cy="7187608"/>
            <a:chOff x="-32673" y="3298579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673" y="3298579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83045" y="715225"/>
            <a:ext cx="17144494" cy="8553569"/>
            <a:chOff x="483045" y="715225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045" y="715225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885149" y="715225"/>
            <a:ext cx="1663035" cy="1820063"/>
            <a:chOff x="14885149" y="715225"/>
            <a:chExt cx="1663035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85149" y="715225"/>
              <a:ext cx="1663035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1800" y="1447441"/>
            <a:ext cx="7592644" cy="906976"/>
            <a:chOff x="1251800" y="1447441"/>
            <a:chExt cx="7592644" cy="9069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7201" y="1378239"/>
              <a:ext cx="4431728" cy="1185290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000650" y="1447441"/>
              <a:ext cx="843794" cy="758460"/>
              <a:chOff x="8000650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000650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51800" y="2260370"/>
              <a:ext cx="7592644" cy="68376"/>
              <a:chOff x="1251800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1800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7447193" y="4318477"/>
            <a:ext cx="9560491" cy="4397209"/>
            <a:chOff x="7447193" y="4318477"/>
            <a:chExt cx="9560491" cy="439720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47193" y="4318477"/>
              <a:ext cx="9560491" cy="439720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1554" y="2727792"/>
            <a:ext cx="9679088" cy="395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5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82166" y="3849220"/>
            <a:ext cx="11062137" cy="25621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2276" y="1447441"/>
            <a:ext cx="7592644" cy="913433"/>
            <a:chOff x="1242276" y="1447441"/>
            <a:chExt cx="7592644" cy="9134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678" y="1378239"/>
              <a:ext cx="3833718" cy="103884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991126" y="1447441"/>
              <a:ext cx="843794" cy="758460"/>
              <a:chOff x="7991126" y="1447441"/>
              <a:chExt cx="843794" cy="7584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91126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42276" y="2260370"/>
              <a:ext cx="7592644" cy="68376"/>
              <a:chOff x="1242276" y="2260370"/>
              <a:chExt cx="7592644" cy="683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2276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711009" y="6190798"/>
            <a:ext cx="3084771" cy="3090847"/>
            <a:chOff x="13711009" y="6190798"/>
            <a:chExt cx="3084771" cy="309084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1009" y="6190798"/>
              <a:ext cx="3084771" cy="309084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D8A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375842" cy="10336411"/>
            <a:chOff x="0" y="0"/>
            <a:chExt cx="18375842" cy="103364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375842" cy="103364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349398"/>
            <a:ext cx="18601453" cy="936317"/>
            <a:chOff x="0" y="9349398"/>
            <a:chExt cx="18601453" cy="9363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349398"/>
              <a:ext cx="18601453" cy="9363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14307" y="7919906"/>
            <a:ext cx="2926052" cy="150819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54635" y="1620556"/>
            <a:ext cx="10062781" cy="267029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0196" y="5831788"/>
            <a:ext cx="12468085" cy="3985768"/>
            <a:chOff x="680196" y="5831788"/>
            <a:chExt cx="12468085" cy="398576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0196" y="5831788"/>
              <a:ext cx="12468085" cy="39857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017004" y="773690"/>
            <a:ext cx="2186390" cy="2186390"/>
            <a:chOff x="15017004" y="773690"/>
            <a:chExt cx="2186390" cy="218639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017004" y="773690"/>
              <a:ext cx="2186390" cy="218639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07834" y="4254074"/>
            <a:ext cx="3605538" cy="5334813"/>
            <a:chOff x="10907834" y="4254074"/>
            <a:chExt cx="3605538" cy="53348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7834" y="4254074"/>
              <a:ext cx="3605538" cy="533481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866635" y="4547030"/>
            <a:ext cx="4121139" cy="6097946"/>
            <a:chOff x="8866635" y="4547030"/>
            <a:chExt cx="4121139" cy="609794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360000">
              <a:off x="8866635" y="4547030"/>
              <a:ext cx="4121139" cy="609794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242532" y="-682817"/>
            <a:ext cx="24652668" cy="1287242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2276" y="1447441"/>
            <a:ext cx="7592644" cy="913433"/>
            <a:chOff x="1242276" y="1447441"/>
            <a:chExt cx="7592644" cy="9134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678" y="1378239"/>
              <a:ext cx="3848376" cy="103884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991126" y="1447441"/>
              <a:ext cx="843794" cy="758460"/>
              <a:chOff x="7991126" y="1447441"/>
              <a:chExt cx="843794" cy="7584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91126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42276" y="2260370"/>
              <a:ext cx="7592644" cy="68376"/>
              <a:chOff x="1242276" y="2260370"/>
              <a:chExt cx="7592644" cy="683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2276" y="2260370"/>
                <a:ext cx="7592644" cy="6837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2411" y="3829849"/>
            <a:ext cx="10826795" cy="30451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2276" y="1447441"/>
            <a:ext cx="7592644" cy="913433"/>
            <a:chOff x="1242276" y="1447441"/>
            <a:chExt cx="7592644" cy="9134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678" y="1378239"/>
              <a:ext cx="3807604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991126" y="1447441"/>
              <a:ext cx="843794" cy="758460"/>
              <a:chOff x="7991126" y="1447441"/>
              <a:chExt cx="843794" cy="7584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91126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42276" y="2260370"/>
              <a:ext cx="7592644" cy="68376"/>
              <a:chOff x="1242276" y="2260370"/>
              <a:chExt cx="7592644" cy="683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2276" y="2260370"/>
                <a:ext cx="7592644" cy="6837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7163" y="3107516"/>
            <a:ext cx="11162137" cy="530272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2276" y="1447441"/>
            <a:ext cx="7592644" cy="913433"/>
            <a:chOff x="1242276" y="1447441"/>
            <a:chExt cx="7592644" cy="9134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678" y="1378239"/>
              <a:ext cx="3761947" cy="103884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991126" y="1447441"/>
              <a:ext cx="843794" cy="758460"/>
              <a:chOff x="7991126" y="1447441"/>
              <a:chExt cx="843794" cy="7584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91126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42276" y="2260370"/>
              <a:ext cx="7592644" cy="68376"/>
              <a:chOff x="1242276" y="2260370"/>
              <a:chExt cx="7592644" cy="683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2276" y="2260370"/>
                <a:ext cx="7592644" cy="6837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19852" y="2478146"/>
            <a:ext cx="8220090" cy="61987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42276" y="1447441"/>
            <a:ext cx="7592644" cy="913433"/>
            <a:chOff x="1242276" y="1447441"/>
            <a:chExt cx="7592644" cy="9134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7678" y="1378239"/>
              <a:ext cx="4879738" cy="103884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991126" y="1447441"/>
              <a:ext cx="843794" cy="758460"/>
              <a:chOff x="7991126" y="1447441"/>
              <a:chExt cx="843794" cy="758460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991126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42276" y="2260370"/>
              <a:ext cx="7592644" cy="68376"/>
              <a:chOff x="1242276" y="2260370"/>
              <a:chExt cx="7592644" cy="683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42276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11012" y="2779854"/>
            <a:ext cx="6169177" cy="4917229"/>
            <a:chOff x="1511012" y="2779854"/>
            <a:chExt cx="6169177" cy="49172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1012" y="2779854"/>
              <a:ext cx="6169177" cy="49172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80457"/>
            <a:ext cx="17144494" cy="8553569"/>
            <a:chOff x="521786" y="880457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80457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276" y="1447441"/>
            <a:ext cx="7592644" cy="913433"/>
            <a:chOff x="1242276" y="1447441"/>
            <a:chExt cx="7592644" cy="9134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7678" y="1378239"/>
              <a:ext cx="4871880" cy="1048366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991126" y="1447441"/>
              <a:ext cx="843794" cy="758460"/>
              <a:chOff x="7991126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91126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42276" y="2260370"/>
              <a:ext cx="7592644" cy="68376"/>
              <a:chOff x="1242276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42276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339128" y="1154030"/>
            <a:ext cx="11148868" cy="7977654"/>
            <a:chOff x="1339128" y="1154030"/>
            <a:chExt cx="11148868" cy="79776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9128" y="1154030"/>
              <a:ext cx="11148868" cy="797765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397895" y="4289086"/>
            <a:ext cx="4956233" cy="25526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DDE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0155" y="3414802"/>
            <a:ext cx="18533563" cy="7187608"/>
            <a:chOff x="-110155" y="3414802"/>
            <a:chExt cx="18533563" cy="71876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55" y="3414802"/>
              <a:ext cx="18533563" cy="718760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1786" y="866073"/>
            <a:ext cx="17144494" cy="8553569"/>
            <a:chOff x="521786" y="866073"/>
            <a:chExt cx="17144494" cy="85535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786" y="866073"/>
              <a:ext cx="17144494" cy="85535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069191" y="715225"/>
            <a:ext cx="1451979" cy="1820063"/>
            <a:chOff x="15069191" y="715225"/>
            <a:chExt cx="1451979" cy="18200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069191" y="715225"/>
              <a:ext cx="1451979" cy="1820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42276" y="1447441"/>
            <a:ext cx="7592644" cy="913433"/>
            <a:chOff x="1242276" y="1447441"/>
            <a:chExt cx="7592644" cy="91343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7678" y="1378239"/>
              <a:ext cx="4471938" cy="1038842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7991126" y="1447441"/>
              <a:ext cx="843794" cy="758460"/>
              <a:chOff x="7991126" y="1447441"/>
              <a:chExt cx="843794" cy="7584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991126" y="1447441"/>
                <a:ext cx="843794" cy="75846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42276" y="2260370"/>
              <a:ext cx="7592644" cy="68376"/>
              <a:chOff x="1242276" y="2260370"/>
              <a:chExt cx="7592644" cy="6837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42276" y="2260370"/>
                <a:ext cx="7592644" cy="68376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45908" y="1148263"/>
            <a:ext cx="9064779" cy="8376238"/>
            <a:chOff x="1745908" y="1148263"/>
            <a:chExt cx="9064779" cy="837623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745908" y="1148263"/>
              <a:ext cx="8376238" cy="8376238"/>
              <a:chOff x="1745908" y="1148263"/>
              <a:chExt cx="8376238" cy="8376238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2682013" y="3613042"/>
                <a:ext cx="5867392" cy="3446681"/>
                <a:chOff x="2682013" y="3613042"/>
                <a:chExt cx="5867392" cy="3446681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2682013" y="3613042"/>
                  <a:ext cx="5867392" cy="3446681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745908" y="1148263"/>
                <a:ext cx="8376238" cy="8376238"/>
                <a:chOff x="1745908" y="1148263"/>
                <a:chExt cx="8376238" cy="8376238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16200000">
                  <a:off x="1745908" y="1148263"/>
                  <a:ext cx="8376238" cy="83762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6155591" y="4869405"/>
              <a:ext cx="4655096" cy="4655096"/>
              <a:chOff x="6155591" y="4869405"/>
              <a:chExt cx="4655096" cy="465509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155591" y="4869405"/>
                <a:ext cx="4655096" cy="4655096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052156" y="4312051"/>
            <a:ext cx="5691023" cy="17957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사용자 지정</PresentationFormat>
  <Paragraphs>0</Paragraphs>
  <Slides>30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13</cp:revision>
  <dcterms:created xsi:type="dcterms:W3CDTF">2022-10-03T18:53:11Z</dcterms:created>
  <dcterms:modified xsi:type="dcterms:W3CDTF">2022-10-04T07:10:56Z</dcterms:modified>
</cp:coreProperties>
</file>